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09.02.2010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357422" y="2500306"/>
            <a:ext cx="4429156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/>
            <a:r>
              <a:rPr lang="ru-RU" sz="4400" b="1" dirty="0">
                <a:solidFill>
                  <a:srgbClr val="800000"/>
                </a:solidFill>
              </a:rPr>
              <a:t>Фотосинтез</a:t>
            </a:r>
          </a:p>
        </p:txBody>
      </p:sp>
      <p:sp>
        <p:nvSpPr>
          <p:cNvPr id="5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00100" y="857232"/>
            <a:ext cx="1928826" cy="576263"/>
          </a:xfrm>
          <a:prstGeom prst="actionButtonHelp">
            <a:avLst/>
          </a:prstGeom>
          <a:solidFill>
            <a:srgbClr val="FFFF00"/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3071810"/>
            <a:ext cx="1928826" cy="576263"/>
          </a:xfrm>
          <a:prstGeom prst="actionButtonHelp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4414" y="5429264"/>
            <a:ext cx="2143140" cy="576263"/>
          </a:xfrm>
          <a:prstGeom prst="actionButtonHelp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215074" y="642918"/>
            <a:ext cx="1928826" cy="576263"/>
          </a:xfrm>
          <a:prstGeom prst="actionButtonHelp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86446" y="5429264"/>
            <a:ext cx="1928826" cy="576263"/>
          </a:xfrm>
          <a:prstGeom prst="actionButtonHelp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215174" y="3286124"/>
            <a:ext cx="1928826" cy="576263"/>
          </a:xfrm>
          <a:prstGeom prst="actionButtonHelp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1548294">
            <a:off x="6829896" y="3342082"/>
            <a:ext cx="319453" cy="2722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7202575">
            <a:off x="2346483" y="4495600"/>
            <a:ext cx="807697" cy="2755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0800000" flipV="1">
            <a:off x="1928794" y="3286124"/>
            <a:ext cx="406357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4558409">
            <a:off x="2004774" y="2000835"/>
            <a:ext cx="978408" cy="2838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3915974">
            <a:off x="5925191" y="4566236"/>
            <a:ext cx="936957" cy="2762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8133561">
            <a:off x="6126793" y="1903773"/>
            <a:ext cx="978408" cy="197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18581">
            <a:off x="3437295" y="461579"/>
            <a:ext cx="2341562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4"/>
          <p:cNvSpPr>
            <a:spLocks noGrp="1" noChangeArrowheads="1"/>
          </p:cNvSpPr>
          <p:nvPr>
            <p:ph idx="1"/>
          </p:nvPr>
        </p:nvSpPr>
        <p:spPr bwMode="auto">
          <a:xfrm>
            <a:off x="2285984" y="2928934"/>
            <a:ext cx="4576002" cy="1247764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800000"/>
                </a:solidFill>
              </a:rPr>
              <a:t>Фотосинтез</a:t>
            </a:r>
          </a:p>
        </p:txBody>
      </p:sp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1071538" y="1643051"/>
            <a:ext cx="121444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B050"/>
                </a:solidFill>
              </a:rPr>
              <a:t>лист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5072074"/>
            <a:ext cx="1989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хлорофилл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3214686"/>
            <a:ext cx="14876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глюкоза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43636" y="1643050"/>
            <a:ext cx="2290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Углекислый газ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572396" y="3286124"/>
            <a:ext cx="940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rgbClr val="00B050"/>
                </a:solidFill>
              </a:rPr>
              <a:t>вода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72330" y="5214950"/>
            <a:ext cx="855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</a:rPr>
              <a:t>свет</a:t>
            </a:r>
            <a:endParaRPr lang="ru-RU" sz="2800" b="1" dirty="0">
              <a:solidFill>
                <a:srgbClr val="00B050"/>
              </a:solidFill>
            </a:endParaRPr>
          </a:p>
        </p:txBody>
      </p:sp>
      <p:pic>
        <p:nvPicPr>
          <p:cNvPr id="11" name="Picture 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475204">
            <a:off x="2771313" y="237208"/>
            <a:ext cx="2740431" cy="2144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Стрелка вправо 13"/>
          <p:cNvSpPr/>
          <p:nvPr/>
        </p:nvSpPr>
        <p:spPr>
          <a:xfrm rot="18133561">
            <a:off x="6355845" y="2510973"/>
            <a:ext cx="978408" cy="197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3881690">
            <a:off x="1536261" y="2488227"/>
            <a:ext cx="978408" cy="197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0800000" flipV="1">
            <a:off x="1714480" y="3429000"/>
            <a:ext cx="406357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000892" y="3500438"/>
            <a:ext cx="328104" cy="2109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7845428">
            <a:off x="2677904" y="4594349"/>
            <a:ext cx="978408" cy="2312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3038246">
            <a:off x="6116951" y="4554812"/>
            <a:ext cx="978408" cy="209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idx="1"/>
          </p:nvPr>
        </p:nvSpPr>
        <p:spPr>
          <a:xfrm>
            <a:off x="857224" y="857232"/>
            <a:ext cx="1714480" cy="1143008"/>
          </a:xfrm>
          <a:solidFill>
            <a:srgbClr val="996600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Выделительная  </a:t>
            </a:r>
          </a:p>
          <a:p>
            <a:pPr algn="ctr">
              <a:spcBef>
                <a:spcPct val="0"/>
              </a:spcBef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система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2857488" y="928670"/>
            <a:ext cx="1785950" cy="1143008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FFFF00"/>
                </a:solidFill>
              </a:rPr>
              <a:t>Удаляет</a:t>
            </a:r>
            <a:r>
              <a:rPr lang="en-US" sz="2400" b="1" dirty="0" smtClean="0">
                <a:solidFill>
                  <a:srgbClr val="FFFF00"/>
                </a:solidFill>
              </a:rPr>
              <a:t/>
            </a:r>
            <a:br>
              <a:rPr lang="en-US" sz="2400" b="1" dirty="0" smtClean="0">
                <a:solidFill>
                  <a:srgbClr val="FFFF00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вредные </a:t>
            </a:r>
            <a:endParaRPr lang="ru-RU" sz="2400" b="1" dirty="0">
              <a:solidFill>
                <a:srgbClr val="FFFF00"/>
              </a:solidFill>
            </a:endParaRPr>
          </a:p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 вещества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5000628" y="928670"/>
            <a:ext cx="1714512" cy="1143008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Половая  </a:t>
            </a:r>
          </a:p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система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7000892" y="928670"/>
            <a:ext cx="2143108" cy="1152525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Воспроизведение себе подобных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785786" y="2357430"/>
            <a:ext cx="1928826" cy="1357322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FFFF00"/>
                </a:solidFill>
              </a:rPr>
              <a:t>Пищеварительная 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endParaRPr lang="en-US" sz="2400" b="1" dirty="0">
              <a:solidFill>
                <a:srgbClr val="FFFF00"/>
              </a:solidFill>
            </a:endParaRPr>
          </a:p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система</a:t>
            </a: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57488" y="2428868"/>
            <a:ext cx="2017710" cy="1357322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</a:rPr>
              <a:t>      </a:t>
            </a:r>
            <a:r>
              <a:rPr lang="ru-RU" sz="2400" b="1" dirty="0" smtClean="0">
                <a:solidFill>
                  <a:srgbClr val="FFFF00"/>
                </a:solidFill>
              </a:rPr>
              <a:t>Связь </a:t>
            </a:r>
            <a:r>
              <a:rPr lang="en-US" sz="2400" b="1" dirty="0" smtClean="0">
                <a:solidFill>
                  <a:srgbClr val="FFFF00"/>
                </a:solidFill>
              </a:rPr>
              <a:t>c </a:t>
            </a:r>
            <a:r>
              <a:rPr lang="ru-RU" sz="2400" b="1" dirty="0" smtClean="0">
                <a:solidFill>
                  <a:srgbClr val="FFFF00"/>
                </a:solidFill>
              </a:rPr>
              <a:t>окружаю-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</a:rPr>
              <a:t>щей </a:t>
            </a:r>
            <a:r>
              <a:rPr lang="ru-RU" sz="2400" b="1" dirty="0">
                <a:solidFill>
                  <a:srgbClr val="FFFF00"/>
                </a:solidFill>
              </a:rPr>
              <a:t>средой 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5000628" y="2428868"/>
            <a:ext cx="1939928" cy="1357322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 err="1" smtClean="0">
                <a:solidFill>
                  <a:srgbClr val="FFFF00"/>
                </a:solidFill>
              </a:rPr>
              <a:t>Кожно</a:t>
            </a:r>
            <a:r>
              <a:rPr lang="en-US" sz="2400" b="1" dirty="0" smtClean="0">
                <a:solidFill>
                  <a:srgbClr val="FFFF00"/>
                </a:solidFill>
              </a:rPr>
              <a:t>-</a:t>
            </a:r>
          </a:p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 err="1" smtClean="0">
                <a:solidFill>
                  <a:srgbClr val="FFFF00"/>
                </a:solidFill>
              </a:rPr>
              <a:t>м</a:t>
            </a:r>
            <a:r>
              <a:rPr lang="ru-RU" sz="2400" b="1" dirty="0" err="1" smtClean="0">
                <a:solidFill>
                  <a:srgbClr val="FFFF00"/>
                </a:solidFill>
              </a:rPr>
              <a:t>ускульны</a:t>
            </a:r>
            <a:r>
              <a:rPr lang="en-US" sz="2400" b="1" dirty="0" smtClean="0">
                <a:solidFill>
                  <a:srgbClr val="FFFF00"/>
                </a:solidFill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</a:rPr>
              <a:t>мешок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1" name="Rectangle 18"/>
          <p:cNvSpPr>
            <a:spLocks noChangeArrowheads="1"/>
          </p:cNvSpPr>
          <p:nvPr/>
        </p:nvSpPr>
        <p:spPr bwMode="auto">
          <a:xfrm>
            <a:off x="7000892" y="2428868"/>
            <a:ext cx="2143108" cy="1357322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FFFF00"/>
                </a:solidFill>
              </a:rPr>
              <a:t>      </a:t>
            </a:r>
            <a:r>
              <a:rPr lang="ru-RU" sz="2400" b="1" dirty="0" smtClean="0">
                <a:solidFill>
                  <a:srgbClr val="FFFF00"/>
                </a:solidFill>
              </a:rPr>
              <a:t>Защита </a:t>
            </a:r>
            <a:r>
              <a:rPr lang="ru-RU" sz="2400" b="1" dirty="0">
                <a:solidFill>
                  <a:srgbClr val="FFFF00"/>
                </a:solidFill>
              </a:rPr>
              <a:t>внутренних органов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28662" y="4000504"/>
            <a:ext cx="1785950" cy="1357322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Нервная </a:t>
            </a:r>
            <a:r>
              <a:rPr lang="ru-RU" sz="2400" b="1" dirty="0" smtClean="0">
                <a:solidFill>
                  <a:srgbClr val="FFFF00"/>
                </a:solidFill>
              </a:rPr>
              <a:t>система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2857488" y="4000504"/>
            <a:ext cx="1928826" cy="1371596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Переваривает</a:t>
            </a:r>
            <a:r>
              <a:rPr lang="ru-RU" sz="2400" dirty="0">
                <a:solidFill>
                  <a:srgbClr val="FFFF00"/>
                </a:solidFill>
              </a:rPr>
              <a:t> </a:t>
            </a:r>
            <a:r>
              <a:rPr lang="ru-RU" sz="2400" b="1" dirty="0">
                <a:solidFill>
                  <a:srgbClr val="FFFF00"/>
                </a:solidFill>
              </a:rPr>
              <a:t>пищу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5000628" y="4000504"/>
            <a:ext cx="2019297" cy="1371596"/>
          </a:xfrm>
          <a:prstGeom prst="rect">
            <a:avLst/>
          </a:prstGeom>
          <a:solidFill>
            <a:srgbClr val="99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ru-RU" sz="2400" b="1" dirty="0">
                <a:solidFill>
                  <a:srgbClr val="FFFF00"/>
                </a:solidFill>
              </a:rPr>
              <a:t>Переносит кислород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1670" y="0"/>
            <a:ext cx="51401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Перепутанная  мозаика </a:t>
            </a:r>
            <a:endParaRPr lang="ru-RU" sz="3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</TotalTime>
  <Words>41</Words>
  <PresentationFormat>Экран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Слайд 1</vt:lpstr>
      <vt:lpstr>Слайд 2</vt:lpstr>
      <vt:lpstr>Удаляет вредные   вещества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Pro</cp:lastModifiedBy>
  <cp:revision>5</cp:revision>
  <dcterms:modified xsi:type="dcterms:W3CDTF">2010-02-08T20:53:10Z</dcterms:modified>
</cp:coreProperties>
</file>